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5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18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6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85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99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92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5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9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4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3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18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4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6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4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3A220A-636E-4385-A393-0D8C4E928029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916C1-6366-4B5F-ABD4-43A757D20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0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AqgloiODUM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timer/15minut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7717A-F430-485B-91BA-A17366C86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2.1 Waarnemen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4A3F61-CBB3-48F7-891C-7670AB252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46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5F01BD1-E3CB-4562-A77C-00A3ED2462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92030E9-8BC2-4840-8C6B-991B68C51E4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3EE5F5-AF73-46E3-90B6-27EEFDAC359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5325209-1BB3-4A1C-97C2-17DCDC165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fbeeldingsresultaat voor einde les">
            <a:extLst>
              <a:ext uri="{FF2B5EF4-FFF2-40B4-BE49-F238E27FC236}">
                <a16:creationId xmlns:a16="http://schemas.microsoft.com/office/drawing/2014/main" id="{63D44A2A-C53A-40C6-BDA5-B2BA18A6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83" y="1717069"/>
            <a:ext cx="2433793" cy="32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17DF54-5D75-4888-BE93-E9DD7BE4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62626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6D50E0-5CA7-400D-9F52-43AE767A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62626"/>
                </a:solidFill>
              </a:rPr>
              <a:t>Aan het einde van de les kan je de weg van een prikkel naar een beweging uitleggen.</a:t>
            </a:r>
          </a:p>
          <a:p>
            <a:r>
              <a:rPr lang="nl-NL">
                <a:solidFill>
                  <a:srgbClr val="262626"/>
                </a:solidFill>
              </a:rPr>
              <a:t>Aan het einde van de les kan je uitleggen waarom we niet op elke prikkel reageren. </a:t>
            </a:r>
          </a:p>
          <a:p>
            <a:endParaRPr lang="nl-N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E3758-A3BC-467F-8376-E1BCEE92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Programma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193076-48CE-4807-9C1D-0A7857E9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NL" sz="5900" dirty="0"/>
              <a:t>Opening</a:t>
            </a:r>
          </a:p>
          <a:p>
            <a:r>
              <a:rPr lang="nl-NL" sz="5900" dirty="0"/>
              <a:t>Lesdoelen</a:t>
            </a:r>
          </a:p>
          <a:p>
            <a:r>
              <a:rPr lang="nl-NL" sz="5900" dirty="0"/>
              <a:t>Demopracticum</a:t>
            </a:r>
          </a:p>
          <a:p>
            <a:r>
              <a:rPr lang="nl-NL" sz="5900" dirty="0"/>
              <a:t>Uitleg</a:t>
            </a:r>
          </a:p>
          <a:p>
            <a:r>
              <a:rPr lang="nl-NL" sz="5900" dirty="0"/>
              <a:t>Filmpje </a:t>
            </a:r>
          </a:p>
          <a:p>
            <a:r>
              <a:rPr lang="nl-NL" sz="5900" dirty="0"/>
              <a:t>Opdrachten maken</a:t>
            </a:r>
          </a:p>
          <a:p>
            <a:r>
              <a:rPr lang="nl-NL" sz="5900" dirty="0"/>
              <a:t>Afsluiting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39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C1038-29F3-4C3E-813F-85A4D6C7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376C2-8C32-4A1D-A5CB-55C983542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Aan het einde van de les kan je de weg van een prikkel naar een beweging benoemen.</a:t>
            </a:r>
          </a:p>
          <a:p>
            <a:r>
              <a:rPr lang="nl-NL" sz="3200" dirty="0"/>
              <a:t>Aan het einde van de les kan je uitleggen waarom we niet op elke prikkel reageren.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68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9CCE5-6106-4754-A647-9D42B2C2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Demopracticum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Afbeeldingsresultaat voor scheikunde voorwerpen">
            <a:extLst>
              <a:ext uri="{FF2B5EF4-FFF2-40B4-BE49-F238E27FC236}">
                <a16:creationId xmlns:a16="http://schemas.microsoft.com/office/drawing/2014/main" id="{90CADEFC-60D3-43B7-853B-3F29EDB98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7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D56E41F-B8E0-4D18-B554-FD40260DE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DB31E17-E562-4F82-98D0-858C84120F3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D2308B7-2829-44DD-B213-27EEBDED14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3E937B9-07EE-456A-A31C-41A8866E2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welke zintuigen zijn er">
            <a:extLst>
              <a:ext uri="{FF2B5EF4-FFF2-40B4-BE49-F238E27FC236}">
                <a16:creationId xmlns:a16="http://schemas.microsoft.com/office/drawing/2014/main" id="{EEE300A8-FE7A-49DA-8A3E-6C923AB68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2683" y="1472231"/>
            <a:ext cx="5278777" cy="37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EFA885-B24C-497D-BC6E-C678FFEB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>
                <a:solidFill>
                  <a:srgbClr val="262626"/>
                </a:solidFill>
              </a:rPr>
              <a:t>Zintuigen en prikkels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6859B6-2737-4A7B-A35B-C8720577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rgbClr val="262626"/>
              </a:solidFill>
            </a:endParaRPr>
          </a:p>
          <a:p>
            <a:endParaRPr lang="nl-NL" dirty="0">
              <a:solidFill>
                <a:srgbClr val="262626"/>
              </a:solidFill>
            </a:endParaRPr>
          </a:p>
          <a:p>
            <a:endParaRPr lang="nl-NL" dirty="0">
              <a:solidFill>
                <a:srgbClr val="262626"/>
              </a:solidFill>
            </a:endParaRPr>
          </a:p>
          <a:p>
            <a:r>
              <a:rPr lang="nl-NL" b="1" dirty="0">
                <a:solidFill>
                  <a:srgbClr val="262626"/>
                </a:solidFill>
              </a:rPr>
              <a:t>Lezen: ‘Hoe communiceer ik?’ </a:t>
            </a:r>
            <a:r>
              <a:rPr lang="nl-NL" b="1" i="1" dirty="0">
                <a:solidFill>
                  <a:srgbClr val="262626"/>
                </a:solidFill>
              </a:rPr>
              <a:t>blz. 36</a:t>
            </a:r>
          </a:p>
        </p:txBody>
      </p:sp>
    </p:spTree>
    <p:extLst>
      <p:ext uri="{BB962C8B-B14F-4D97-AF65-F5344CB8AC3E}">
        <p14:creationId xmlns:p14="http://schemas.microsoft.com/office/powerpoint/2010/main" val="14167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56E41F-B8E0-4D18-B554-FD40260DE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B31E17-E562-4F82-98D0-858C84120F3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D2308B7-2829-44DD-B213-27EEBDED14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23E937B9-07EE-456A-A31C-41A8866E2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fbeeldingsresultaat voor zenuwstelsel">
            <a:extLst>
              <a:ext uri="{FF2B5EF4-FFF2-40B4-BE49-F238E27FC236}">
                <a16:creationId xmlns:a16="http://schemas.microsoft.com/office/drawing/2014/main" id="{889D07BF-3E48-43AA-B28B-7304DD9B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83" y="1607499"/>
            <a:ext cx="5278777" cy="34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671F12-C0AC-451E-990A-D46467C1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>
                <a:solidFill>
                  <a:srgbClr val="262626"/>
                </a:solidFill>
              </a:rPr>
              <a:t>Impuls en zenuwen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C75552-D149-4985-944B-39CB18CE5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nl-NL">
              <a:solidFill>
                <a:srgbClr val="262626"/>
              </a:solidFill>
            </a:endParaRPr>
          </a:p>
          <a:p>
            <a:r>
              <a:rPr lang="nl-NL" b="1">
                <a:solidFill>
                  <a:srgbClr val="262626"/>
                </a:solidFill>
              </a:rPr>
              <a:t>Lezen: ‘Wat gebeurt er met je waarnemingen?’ </a:t>
            </a:r>
            <a:r>
              <a:rPr lang="nl-NL" b="1" i="1">
                <a:solidFill>
                  <a:srgbClr val="262626"/>
                </a:solidFill>
              </a:rPr>
              <a:t>blz. 37</a:t>
            </a:r>
          </a:p>
        </p:txBody>
      </p:sp>
    </p:spTree>
    <p:extLst>
      <p:ext uri="{BB962C8B-B14F-4D97-AF65-F5344CB8AC3E}">
        <p14:creationId xmlns:p14="http://schemas.microsoft.com/office/powerpoint/2010/main" val="36835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5E66D3F-14EA-4BCD-819B-EEF581746B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49D3EDE-CC3B-4573-A04B-26F32F1B2E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456CE10-0EE3-4503-ACF3-1D53A6FDBB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D5289D1-D3B7-4C53-823E-280A79C02E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fbeeldingsresultaat voor filmpje">
            <a:extLst>
              <a:ext uri="{FF2B5EF4-FFF2-40B4-BE49-F238E27FC236}">
                <a16:creationId xmlns:a16="http://schemas.microsoft.com/office/drawing/2014/main" id="{89BD87E7-FEB8-4F00-B44A-BE4A6433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93" y="1410208"/>
            <a:ext cx="385878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6DB3E6-C4E9-451A-96FD-6D30907D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62626"/>
                </a:solidFill>
              </a:rPr>
              <a:t>Filmpje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DF521-3FD1-46AF-BEDA-7334E336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nl-NL" u="sng">
                <a:solidFill>
                  <a:srgbClr val="262626"/>
                </a:solidFill>
                <a:hlinkClick r:id="rId6"/>
              </a:rPr>
              <a:t>https://www.youtube.com/watch?v=RAqgloiODUM</a:t>
            </a:r>
            <a:endParaRPr lang="nl-NL" u="sng">
              <a:solidFill>
                <a:srgbClr val="262626"/>
              </a:solidFill>
            </a:endParaRPr>
          </a:p>
          <a:p>
            <a:endParaRPr lang="nl-N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8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E15D8F5-87D0-452C-93FB-8CA3F98D79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BCF8C7-8464-4B36-AF07-C89E5129ED7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A8B956C-6D95-401E-8C33-997227D9D4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beeldingsresultaat voor prikkels in hersenen">
            <a:extLst>
              <a:ext uri="{FF2B5EF4-FFF2-40B4-BE49-F238E27FC236}">
                <a16:creationId xmlns:a16="http://schemas.microsoft.com/office/drawing/2014/main" id="{D2A0496E-EB79-497E-82CC-613A2054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102" b="-4"/>
          <a:stretch/>
        </p:blipFill>
        <p:spPr bwMode="auto">
          <a:xfrm>
            <a:off x="1295401" y="3153522"/>
            <a:ext cx="2216907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klok">
            <a:extLst>
              <a:ext uri="{FF2B5EF4-FFF2-40B4-BE49-F238E27FC236}">
                <a16:creationId xmlns:a16="http://schemas.microsoft.com/office/drawing/2014/main" id="{19A8CB33-8A10-42CA-B407-749208E81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r="1414" b="-4"/>
          <a:stretch/>
        </p:blipFill>
        <p:spPr bwMode="auto">
          <a:xfrm>
            <a:off x="3837973" y="3153522"/>
            <a:ext cx="2229372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986CBC-9CB8-4862-852C-17F20BD6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nl-NL" dirty="0"/>
              <a:t>Waarom reageer je niet op elke prikkel?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84EBD-6E54-4FBE-9500-80AB0971B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Lezen: ‘Waarom reageer je niet op elke prikkel’? </a:t>
            </a:r>
            <a:r>
              <a:rPr lang="nl-NL" b="1" i="1" dirty="0"/>
              <a:t>Blz. 38</a:t>
            </a:r>
          </a:p>
        </p:txBody>
      </p:sp>
    </p:spTree>
    <p:extLst>
      <p:ext uri="{BB962C8B-B14F-4D97-AF65-F5344CB8AC3E}">
        <p14:creationId xmlns:p14="http://schemas.microsoft.com/office/powerpoint/2010/main" val="39702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D8055-647F-4F2A-AD93-FA66AD44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F4E9F-6648-4051-99C8-0CFFE7DB9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3200" dirty="0"/>
              <a:t>Maak opdracht 2 t/11 (Huiswerk!)</a:t>
            </a:r>
          </a:p>
          <a:p>
            <a:endParaRPr lang="nl-NL" sz="3200" dirty="0"/>
          </a:p>
          <a:p>
            <a:r>
              <a:rPr lang="nl-NL" sz="3200" dirty="0"/>
              <a:t>Timer 15 minuten: </a:t>
            </a:r>
            <a:r>
              <a:rPr lang="nl-NL" sz="3200" dirty="0">
                <a:hlinkClick r:id="rId2"/>
              </a:rPr>
              <a:t>http://www.online-stopwatch.com/timer/15minute/</a:t>
            </a:r>
            <a:endParaRPr lang="nl-NL" sz="3200" dirty="0"/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972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176</Words>
  <Application>Microsoft Office PowerPoint</Application>
  <PresentationFormat>Breedbeeld</PresentationFormat>
  <Paragraphs>36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2.1 Waarnemen</vt:lpstr>
      <vt:lpstr>Programma </vt:lpstr>
      <vt:lpstr>Lesdoelen</vt:lpstr>
      <vt:lpstr>Demopracticum </vt:lpstr>
      <vt:lpstr>Zintuigen en prikkels</vt:lpstr>
      <vt:lpstr>Impuls en zenuwen</vt:lpstr>
      <vt:lpstr>Filmpje </vt:lpstr>
      <vt:lpstr>Waarom reageer je niet op elke prikkel? </vt:lpstr>
      <vt:lpstr>Opdrachten maken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Waarnemen</dc:title>
  <dc:creator>Bart</dc:creator>
  <cp:lastModifiedBy>Bart Schutte</cp:lastModifiedBy>
  <cp:revision>8</cp:revision>
  <dcterms:created xsi:type="dcterms:W3CDTF">2017-10-10T12:26:33Z</dcterms:created>
  <dcterms:modified xsi:type="dcterms:W3CDTF">2019-06-23T11:34:38Z</dcterms:modified>
</cp:coreProperties>
</file>